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8229600" cx="14630400"/>
  <p:notesSz cx="8229600" cy="146304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Ixwk6FouiXTxx0DOaAQxa93n9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58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6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91" y="543878"/>
            <a:ext cx="13246418" cy="10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691991" y="1912620"/>
            <a:ext cx="13246418" cy="395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Project Name : Montajaty</a:t>
            </a:r>
            <a:endParaRPr b="0" i="0" sz="1900" u="none" cap="none" strike="noStrike"/>
          </a:p>
        </p:txBody>
      </p:sp>
      <p:sp>
        <p:nvSpPr>
          <p:cNvPr id="94" name="Google Shape;94;p1"/>
          <p:cNvSpPr/>
          <p:nvPr/>
        </p:nvSpPr>
        <p:spPr>
          <a:xfrm>
            <a:off x="691991" y="2530435"/>
            <a:ext cx="13246418" cy="395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Company : AST</a:t>
            </a:r>
            <a:endParaRPr b="0" i="0" sz="1900" u="none" cap="none" strike="noStrike"/>
          </a:p>
        </p:txBody>
      </p:sp>
      <p:sp>
        <p:nvSpPr>
          <p:cNvPr id="95" name="Google Shape;95;p1"/>
          <p:cNvSpPr/>
          <p:nvPr/>
        </p:nvSpPr>
        <p:spPr>
          <a:xfrm>
            <a:off x="691991" y="3222308"/>
            <a:ext cx="49428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Roboto Medium"/>
              <a:buNone/>
            </a:pPr>
            <a:r>
              <a:rPr b="0" i="0" lang="en-US" sz="3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Team Members:</a:t>
            </a:r>
            <a:endParaRPr b="0" i="0" sz="3850" u="none" cap="none" strike="noStrike"/>
          </a:p>
        </p:txBody>
      </p:sp>
      <p:sp>
        <p:nvSpPr>
          <p:cNvPr id="96" name="Google Shape;96;p1"/>
          <p:cNvSpPr/>
          <p:nvPr/>
        </p:nvSpPr>
        <p:spPr>
          <a:xfrm>
            <a:off x="691991" y="4136708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1-Team Leader : Ahmed Wael =&gt; Handling the all Project With Firebase and </a:t>
            </a:r>
            <a:endParaRPr b="0" i="0" sz="1550" u="none" cap="none" strike="noStrike"/>
          </a:p>
        </p:txBody>
      </p:sp>
      <p:sp>
        <p:nvSpPr>
          <p:cNvPr id="97" name="Google Shape;97;p1"/>
          <p:cNvSpPr/>
          <p:nvPr/>
        </p:nvSpPr>
        <p:spPr>
          <a:xfrm>
            <a:off x="691991" y="4675465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 charge of The Way of payment , Admin Mode And the all project .</a:t>
            </a:r>
            <a:endParaRPr b="0" i="0" sz="1550" u="none" cap="none" strike="noStrike"/>
          </a:p>
        </p:txBody>
      </p:sp>
      <p:sp>
        <p:nvSpPr>
          <p:cNvPr id="98" name="Google Shape;98;p1"/>
          <p:cNvSpPr/>
          <p:nvPr/>
        </p:nvSpPr>
        <p:spPr>
          <a:xfrm>
            <a:off x="691991" y="5214223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And I give my team the following tasks.</a:t>
            </a:r>
            <a:endParaRPr b="0" i="0" sz="1550" u="none" cap="none" strike="noStrike"/>
          </a:p>
        </p:txBody>
      </p:sp>
      <p:sp>
        <p:nvSpPr>
          <p:cNvPr id="99" name="Google Shape;99;p1"/>
          <p:cNvSpPr/>
          <p:nvPr/>
        </p:nvSpPr>
        <p:spPr>
          <a:xfrm>
            <a:off x="691991" y="5752981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2-Mohamed Adel Mohamed  =&gt; Tasks(Login and Register Screen With Firebase)</a:t>
            </a:r>
            <a:endParaRPr b="0" i="0" sz="1550" u="none" cap="none" strike="noStrike"/>
          </a:p>
        </p:txBody>
      </p:sp>
      <p:sp>
        <p:nvSpPr>
          <p:cNvPr id="100" name="Google Shape;100;p1"/>
          <p:cNvSpPr/>
          <p:nvPr/>
        </p:nvSpPr>
        <p:spPr>
          <a:xfrm>
            <a:off x="691991" y="6291739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=&gt; ((UI) Forget password Screen , Profile and cart screen , Requests and Confirm Screen in admin).</a:t>
            </a:r>
            <a:endParaRPr b="0" i="0" sz="1550" u="none" cap="none" strike="noStrike"/>
          </a:p>
        </p:txBody>
      </p:sp>
      <p:sp>
        <p:nvSpPr>
          <p:cNvPr id="101" name="Google Shape;101;p1"/>
          <p:cNvSpPr/>
          <p:nvPr/>
        </p:nvSpPr>
        <p:spPr>
          <a:xfrm>
            <a:off x="691991" y="6830497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3-Abdallah Selim =&gt; (Edit and delete Screen In admin )And (Home with product details ,favourite screen)</a:t>
            </a:r>
            <a:endParaRPr b="0" i="0" sz="1550" u="none" cap="none" strike="noStrike"/>
          </a:p>
        </p:txBody>
      </p:sp>
      <p:sp>
        <p:nvSpPr>
          <p:cNvPr id="102" name="Google Shape;102;p1"/>
          <p:cNvSpPr/>
          <p:nvPr/>
        </p:nvSpPr>
        <p:spPr>
          <a:xfrm>
            <a:off x="691991" y="7369254"/>
            <a:ext cx="1324641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5130" y="1249680"/>
            <a:ext cx="2644140" cy="573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793790" y="260723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Profile</a:t>
            </a:r>
            <a:endParaRPr b="0" i="0" sz="445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93790" y="3656171"/>
            <a:ext cx="7556421" cy="1966198"/>
          </a:xfrm>
          <a:prstGeom prst="roundRect">
            <a:avLst>
              <a:gd fmla="val 4845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1028224" y="3807500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It has your Name , Address  ,Phone Number and Email.</a:t>
            </a:r>
            <a:endParaRPr b="0" i="0" sz="175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1028224" y="4457819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update your profile </a:t>
            </a:r>
            <a:endParaRPr b="0" i="0" sz="17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1028224" y="5108138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log out from app from here and it will go back to login screen.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793790" y="858679"/>
            <a:ext cx="725221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Shopping Cart and Checkout</a:t>
            </a:r>
            <a:endParaRPr b="0" i="0" sz="4450" u="none" cap="none" strike="noStrike"/>
          </a:p>
        </p:txBody>
      </p:sp>
      <p:sp>
        <p:nvSpPr>
          <p:cNvPr id="225" name="Google Shape;225;p1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037272" y="2247781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b="0" i="0" sz="2650" u="none" cap="none" strike="noStrike"/>
          </a:p>
        </p:txBody>
      </p:sp>
      <p:sp>
        <p:nvSpPr>
          <p:cNvPr id="229" name="Google Shape;229;p11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to Cart</a:t>
            </a:r>
            <a:endParaRPr b="0" i="0" sz="2200" u="none" cap="none" strike="noStrike"/>
          </a:p>
        </p:txBody>
      </p:sp>
      <p:sp>
        <p:nvSpPr>
          <p:cNvPr id="230" name="Google Shape;230;p11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Add products to your cart with a single tap and view your total amount.</a:t>
            </a:r>
            <a:endParaRPr b="0" i="0" sz="1750" u="none" cap="none" strike="noStrike"/>
          </a:p>
        </p:txBody>
      </p:sp>
      <p:sp>
        <p:nvSpPr>
          <p:cNvPr id="231" name="Google Shape;231;p11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"/>
          <p:cNvSpPr/>
          <p:nvPr/>
        </p:nvSpPr>
        <p:spPr>
          <a:xfrm>
            <a:off x="1037272" y="4144447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b="0" i="0" sz="2650" u="none" cap="none" strike="noStrike"/>
          </a:p>
        </p:txBody>
      </p:sp>
      <p:sp>
        <p:nvSpPr>
          <p:cNvPr id="234" name="Google Shape;234;p11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Checkout Process</a:t>
            </a:r>
            <a:endParaRPr b="0" i="0" sz="2200" u="none" cap="none" strike="noStrike"/>
          </a:p>
        </p:txBody>
      </p:sp>
      <p:sp>
        <p:nvSpPr>
          <p:cNvPr id="235" name="Google Shape;235;p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increment and decrement the number you want from this product.</a:t>
            </a:r>
            <a:endParaRPr b="0" i="0" sz="1750" u="none" cap="none" strike="noStrike"/>
          </a:p>
        </p:txBody>
      </p:sp>
      <p:sp>
        <p:nvSpPr>
          <p:cNvPr id="236" name="Google Shape;236;p11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1037272" y="6041112"/>
            <a:ext cx="19335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 Medium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b="0" i="0" sz="2650" u="none" cap="none" strike="noStrike"/>
          </a:p>
        </p:txBody>
      </p:sp>
      <p:sp>
        <p:nvSpPr>
          <p:cNvPr id="239" name="Google Shape;239;p11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Order Confirmation</a:t>
            </a:r>
            <a:endParaRPr b="0" i="0" sz="2200" u="none" cap="none" strike="noStrike"/>
          </a:p>
        </p:txBody>
      </p:sp>
      <p:sp>
        <p:nvSpPr>
          <p:cNvPr id="240" name="Google Shape;240;p11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confirm the order with The best way for buying and enter your number.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9370" y="990600"/>
            <a:ext cx="337566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/>
          <p:nvPr/>
        </p:nvSpPr>
        <p:spPr>
          <a:xfrm>
            <a:off x="793790" y="241232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Payment Options and Security</a:t>
            </a:r>
            <a:endParaRPr b="0" i="0" sz="4450" u="none" cap="none" strike="noStrike"/>
          </a:p>
        </p:txBody>
      </p:sp>
      <p:pic>
        <p:nvPicPr>
          <p:cNvPr descr="preencoded.png" id="249" name="Google Shape;24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1700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/>
          <p:nvPr/>
        </p:nvSpPr>
        <p:spPr>
          <a:xfrm>
            <a:off x="793790" y="49638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Wallets</a:t>
            </a:r>
            <a:endParaRPr b="0" i="0" sz="2200" u="none" cap="none" strike="noStrike"/>
          </a:p>
        </p:txBody>
      </p:sp>
      <p:sp>
        <p:nvSpPr>
          <p:cNvPr id="251" name="Google Shape;251;p12"/>
          <p:cNvSpPr/>
          <p:nvPr/>
        </p:nvSpPr>
        <p:spPr>
          <a:xfrm>
            <a:off x="793790" y="545425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For Now you can only pays by vodafon cash.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7510" y="1264920"/>
            <a:ext cx="2659380" cy="569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Payment Status</a:t>
            </a:r>
            <a:endParaRPr b="0" i="0" sz="4450" u="none" cap="none" strike="noStrike"/>
          </a:p>
        </p:txBody>
      </p:sp>
      <p:sp>
        <p:nvSpPr>
          <p:cNvPr id="260" name="Google Shape;260;p1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user is waiting for the admin to accept his requist to buy a product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360" y="1184910"/>
            <a:ext cx="2773680" cy="585978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/>
          <p:nvPr/>
        </p:nvSpPr>
        <p:spPr>
          <a:xfrm>
            <a:off x="793790" y="299299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Favourite Screen</a:t>
            </a:r>
            <a:endParaRPr b="0" i="0" sz="4450" u="none" cap="none" strike="noStrike"/>
          </a:p>
        </p:txBody>
      </p:sp>
      <p:sp>
        <p:nvSpPr>
          <p:cNvPr id="269" name="Google Shape;269;p14"/>
          <p:cNvSpPr/>
          <p:nvPr/>
        </p:nvSpPr>
        <p:spPr>
          <a:xfrm>
            <a:off x="793790" y="4041934"/>
            <a:ext cx="7556421" cy="1194673"/>
          </a:xfrm>
          <a:prstGeom prst="roundRect">
            <a:avLst>
              <a:gd fmla="val 797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1028224" y="4276368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choose your favourite product and by default it will be added to favourite screen.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5100" y="979170"/>
            <a:ext cx="3124200" cy="6271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</a:t>
            </a:r>
            <a:endParaRPr b="0" i="0" sz="4450" u="none" cap="none" strike="noStrike"/>
          </a:p>
        </p:txBody>
      </p:sp>
      <p:sp>
        <p:nvSpPr>
          <p:cNvPr id="279" name="Google Shape;279;p15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Here are the admins of the app who can add products , edit or remove products and check requists.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5" name="Google Shape;2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7490" y="952500"/>
            <a:ext cx="297942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6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Products</a:t>
            </a:r>
            <a:endParaRPr b="0" i="0" sz="4450" u="none" cap="none" strike="noStrike"/>
          </a:p>
        </p:txBody>
      </p:sp>
      <p:sp>
        <p:nvSpPr>
          <p:cNvPr id="288" name="Google Shape;288;p16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 can add any product ha want with specific categories like</a:t>
            </a:r>
            <a:endParaRPr b="0" i="0" sz="1750" u="none" cap="none" strike="noStrike"/>
          </a:p>
        </p:txBody>
      </p:sp>
      <p:sp>
        <p:nvSpPr>
          <p:cNvPr id="289" name="Google Shape;289;p16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(product name , product price , product description , product image).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/>
          <p:nvPr/>
        </p:nvSpPr>
        <p:spPr>
          <a:xfrm>
            <a:off x="642461" y="506611"/>
            <a:ext cx="4589621" cy="573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Medium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Requists</a:t>
            </a:r>
            <a:endParaRPr b="0" i="0" sz="3600" u="none" cap="none" strike="noStrike"/>
          </a:p>
        </p:txBody>
      </p:sp>
      <p:pic>
        <p:nvPicPr>
          <p:cNvPr descr="preencoded.png" id="296" name="Google Shape;2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461" y="1561981"/>
            <a:ext cx="2464118" cy="50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/>
          <p:nvPr/>
        </p:nvSpPr>
        <p:spPr>
          <a:xfrm>
            <a:off x="642461" y="6793944"/>
            <a:ext cx="2294811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298" name="Google Shape;298;p17"/>
          <p:cNvSpPr/>
          <p:nvPr/>
        </p:nvSpPr>
        <p:spPr>
          <a:xfrm>
            <a:off x="642461" y="7264122"/>
            <a:ext cx="6448782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 can see all requists that he got from users.</a:t>
            </a:r>
            <a:endParaRPr b="0" i="0" sz="1400" u="none" cap="none" strike="noStrike"/>
          </a:p>
        </p:txBody>
      </p:sp>
      <p:pic>
        <p:nvPicPr>
          <p:cNvPr descr="preencoded.png" id="299" name="Google Shape;2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777" y="1561981"/>
            <a:ext cx="2351842" cy="50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7"/>
          <p:cNvSpPr/>
          <p:nvPr/>
        </p:nvSpPr>
        <p:spPr>
          <a:xfrm>
            <a:off x="7546777" y="6793944"/>
            <a:ext cx="2294811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301" name="Google Shape;301;p17"/>
          <p:cNvSpPr/>
          <p:nvPr/>
        </p:nvSpPr>
        <p:spPr>
          <a:xfrm>
            <a:off x="7546777" y="7264122"/>
            <a:ext cx="6448782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Then he can accept or refuse the requist.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7" name="Google Shape;3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1780" y="1005840"/>
            <a:ext cx="2910840" cy="62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Requists Results</a:t>
            </a:r>
            <a:endParaRPr b="0" i="0" sz="4450" u="none" cap="none" strike="noStrike"/>
          </a:p>
        </p:txBody>
      </p:sp>
      <p:sp>
        <p:nvSpPr>
          <p:cNvPr id="310" name="Google Shape;310;p18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Here we show if requist accepeted or not.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/>
          <p:nvPr/>
        </p:nvSpPr>
        <p:spPr>
          <a:xfrm>
            <a:off x="656987" y="516136"/>
            <a:ext cx="4692968" cy="58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Roboto Medium"/>
              <a:buNone/>
            </a:pPr>
            <a:r>
              <a:rPr b="0" i="0" lang="en-US" sz="36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 Or Delete</a:t>
            </a:r>
            <a:endParaRPr b="0" i="0" sz="3650" u="none" cap="none" strike="noStrike"/>
          </a:p>
        </p:txBody>
      </p:sp>
      <p:pic>
        <p:nvPicPr>
          <p:cNvPr descr="preencoded.png" id="317" name="Google Shape;3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87" y="1595318"/>
            <a:ext cx="2449235" cy="513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9"/>
          <p:cNvSpPr/>
          <p:nvPr/>
        </p:nvSpPr>
        <p:spPr>
          <a:xfrm>
            <a:off x="656987" y="6945035"/>
            <a:ext cx="6429256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Here i can find my products and i can choose between if i want to delete it or update it.</a:t>
            </a:r>
            <a:endParaRPr b="0" i="0" sz="1450" u="none" cap="none" strike="noStrike"/>
          </a:p>
        </p:txBody>
      </p:sp>
      <p:pic>
        <p:nvPicPr>
          <p:cNvPr descr="preencoded.png" id="319" name="Google Shape;3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1777" y="1595318"/>
            <a:ext cx="2280285" cy="513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/>
          <p:nvPr/>
        </p:nvSpPr>
        <p:spPr>
          <a:xfrm>
            <a:off x="7551777" y="6945035"/>
            <a:ext cx="6429256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50"/>
              <a:buFont typeface="Roboto"/>
              <a:buNone/>
            </a:pPr>
            <a:r>
              <a:rPr b="0" i="0" lang="en-US" sz="14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Now admin can update any product he wants.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70" y="531852"/>
            <a:ext cx="10583585" cy="71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7020" y="1101447"/>
            <a:ext cx="2880360" cy="6027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670" y="619720"/>
            <a:ext cx="4432221" cy="30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788670" y="3960138"/>
            <a:ext cx="7566660" cy="1943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Roboto Medium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Mobile E-commerce App Presentation</a:t>
            </a:r>
            <a:endParaRPr b="0" i="0" sz="6100" u="none" cap="none" strike="noStrike"/>
          </a:p>
        </p:txBody>
      </p:sp>
      <p:sp>
        <p:nvSpPr>
          <p:cNvPr id="118" name="Google Shape;118;p3"/>
          <p:cNvSpPr/>
          <p:nvPr/>
        </p:nvSpPr>
        <p:spPr>
          <a:xfrm>
            <a:off x="788670" y="6241733"/>
            <a:ext cx="7566660" cy="72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Welcome to our presentation on the cutting-edge mobile e-commerce app designed  engaging shopping experience.</a:t>
            </a:r>
            <a:endParaRPr b="0" i="0" sz="1750" u="none" cap="none" strike="noStrike"/>
          </a:p>
        </p:txBody>
      </p:sp>
      <p:sp>
        <p:nvSpPr>
          <p:cNvPr id="119" name="Google Shape;119;p3"/>
          <p:cNvSpPr/>
          <p:nvPr/>
        </p:nvSpPr>
        <p:spPr>
          <a:xfrm>
            <a:off x="788670" y="7233166"/>
            <a:ext cx="360521" cy="360521"/>
          </a:xfrm>
          <a:prstGeom prst="roundRect">
            <a:avLst>
              <a:gd fmla="val 2536075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290" y="7240786"/>
            <a:ext cx="345281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1261824" y="7216259"/>
            <a:ext cx="2282666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by Mohamed Adel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86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985" y="258604"/>
            <a:ext cx="3054310" cy="206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724138" y="3318629"/>
            <a:ext cx="5172551" cy="6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 Medium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 Overview</a:t>
            </a:r>
            <a:endParaRPr b="0" i="0" sz="4050" u="none" cap="none" strike="noStrike"/>
          </a:p>
        </p:txBody>
      </p:sp>
      <p:sp>
        <p:nvSpPr>
          <p:cNvPr id="130" name="Google Shape;130;p4"/>
          <p:cNvSpPr/>
          <p:nvPr/>
        </p:nvSpPr>
        <p:spPr>
          <a:xfrm>
            <a:off x="724138" y="450806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868561" y="4585573"/>
            <a:ext cx="176451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b="0" i="0" lang="en-US" sz="24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b="0" i="0" sz="2400" u="none" cap="none" strike="noStrike"/>
          </a:p>
        </p:txBody>
      </p:sp>
      <p:sp>
        <p:nvSpPr>
          <p:cNvPr id="132" name="Google Shape;132;p4"/>
          <p:cNvSpPr/>
          <p:nvPr/>
        </p:nvSpPr>
        <p:spPr>
          <a:xfrm>
            <a:off x="1396365" y="4508063"/>
            <a:ext cx="2637949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User-Friendly Interface</a:t>
            </a:r>
            <a:endParaRPr b="0" i="0" sz="2000" u="none" cap="none" strike="noStrike"/>
          </a:p>
        </p:txBody>
      </p:sp>
      <p:sp>
        <p:nvSpPr>
          <p:cNvPr id="133" name="Google Shape;133;p4"/>
          <p:cNvSpPr/>
          <p:nvPr/>
        </p:nvSpPr>
        <p:spPr>
          <a:xfrm>
            <a:off x="1396365" y="4955381"/>
            <a:ext cx="35839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app prioritizes a simple and intuitive design, making it easy for customers to navigate and find what they need.</a:t>
            </a:r>
            <a:endParaRPr b="0" i="0" sz="1600" u="none" cap="none" strike="noStrike"/>
          </a:p>
        </p:txBody>
      </p:sp>
      <p:sp>
        <p:nvSpPr>
          <p:cNvPr id="134" name="Google Shape;134;p4"/>
          <p:cNvSpPr/>
          <p:nvPr/>
        </p:nvSpPr>
        <p:spPr>
          <a:xfrm>
            <a:off x="5187077" y="450806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5331500" y="4585573"/>
            <a:ext cx="176451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b="0" i="0" lang="en-US" sz="24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b="0" i="0" sz="2400" u="none" cap="none" strike="noStrike"/>
          </a:p>
        </p:txBody>
      </p:sp>
      <p:sp>
        <p:nvSpPr>
          <p:cNvPr id="136" name="Google Shape;136;p4"/>
          <p:cNvSpPr/>
          <p:nvPr/>
        </p:nvSpPr>
        <p:spPr>
          <a:xfrm>
            <a:off x="5859304" y="4508063"/>
            <a:ext cx="3583900" cy="6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Personalized Recommendations</a:t>
            </a:r>
            <a:endParaRPr b="0" i="0" sz="2000" u="none" cap="none" strike="noStrike"/>
          </a:p>
        </p:txBody>
      </p:sp>
      <p:sp>
        <p:nvSpPr>
          <p:cNvPr id="137" name="Google Shape;137;p4"/>
          <p:cNvSpPr/>
          <p:nvPr/>
        </p:nvSpPr>
        <p:spPr>
          <a:xfrm>
            <a:off x="5859304" y="5278636"/>
            <a:ext cx="3583900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app uses intelligent algorithms to suggest relevant products based on user preferences and past purchases.</a:t>
            </a:r>
            <a:endParaRPr b="0" i="0" sz="1600" u="none" cap="none" strike="noStrike"/>
          </a:p>
        </p:txBody>
      </p:sp>
      <p:sp>
        <p:nvSpPr>
          <p:cNvPr id="138" name="Google Shape;138;p4"/>
          <p:cNvSpPr/>
          <p:nvPr/>
        </p:nvSpPr>
        <p:spPr>
          <a:xfrm>
            <a:off x="9650016" y="450806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9794438" y="4585573"/>
            <a:ext cx="176451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b="0" i="0" lang="en-US" sz="24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b="0" i="0" sz="2400" u="none" cap="none" strike="noStrike"/>
          </a:p>
        </p:txBody>
      </p:sp>
      <p:sp>
        <p:nvSpPr>
          <p:cNvPr id="140" name="Google Shape;140;p4"/>
          <p:cNvSpPr/>
          <p:nvPr/>
        </p:nvSpPr>
        <p:spPr>
          <a:xfrm>
            <a:off x="10322243" y="4508063"/>
            <a:ext cx="3583900" cy="6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Seamless Shopping Experience</a:t>
            </a:r>
            <a:endParaRPr b="0" i="0" sz="2000" u="none" cap="none" strike="noStrike"/>
          </a:p>
        </p:txBody>
      </p:sp>
      <p:sp>
        <p:nvSpPr>
          <p:cNvPr id="141" name="Google Shape;141;p4"/>
          <p:cNvSpPr/>
          <p:nvPr/>
        </p:nvSpPr>
        <p:spPr>
          <a:xfrm>
            <a:off x="10322243" y="5278636"/>
            <a:ext cx="3583900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app offers a smooth and enjoyable shopping journey, from product discovery to secure checkout.</a:t>
            </a:r>
            <a:endParaRPr b="0" i="0" sz="1600" u="none" cap="none" strike="noStrike"/>
          </a:p>
        </p:txBody>
      </p:sp>
      <p:sp>
        <p:nvSpPr>
          <p:cNvPr id="142" name="Google Shape;142;p4"/>
          <p:cNvSpPr/>
          <p:nvPr/>
        </p:nvSpPr>
        <p:spPr>
          <a:xfrm>
            <a:off x="724138" y="6718816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868561" y="6796326"/>
            <a:ext cx="176451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b="0" i="0" lang="en-US" sz="24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b="0" i="0" sz="2400" u="none" cap="none" strike="noStrike"/>
          </a:p>
        </p:txBody>
      </p:sp>
      <p:sp>
        <p:nvSpPr>
          <p:cNvPr id="144" name="Google Shape;144;p4"/>
          <p:cNvSpPr/>
          <p:nvPr/>
        </p:nvSpPr>
        <p:spPr>
          <a:xfrm>
            <a:off x="1396365" y="6718816"/>
            <a:ext cx="2586276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Admin-Mode</a:t>
            </a:r>
            <a:endParaRPr b="0" i="0" sz="2000" u="none" cap="none" strike="noStrike"/>
          </a:p>
        </p:txBody>
      </p:sp>
      <p:sp>
        <p:nvSpPr>
          <p:cNvPr id="145" name="Google Shape;145;p4"/>
          <p:cNvSpPr/>
          <p:nvPr/>
        </p:nvSpPr>
        <p:spPr>
          <a:xfrm>
            <a:off x="1396365" y="7166134"/>
            <a:ext cx="12509897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Admin can see the required product and accept it ,can delete or edit products from app and can add more products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Features</a:t>
            </a:r>
            <a:endParaRPr b="0" i="0" sz="4450" u="none" cap="none" strike="noStrike"/>
          </a:p>
        </p:txBody>
      </p:sp>
      <p:sp>
        <p:nvSpPr>
          <p:cNvPr id="152" name="Google Shape;152;p5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Browsing</a:t>
            </a:r>
            <a:endParaRPr b="0" i="0" sz="2200" u="none" cap="none" strike="noStrike"/>
          </a:p>
        </p:txBody>
      </p:sp>
      <p:sp>
        <p:nvSpPr>
          <p:cNvPr id="153" name="Google Shape;153;p5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Browse a wide selection of products categorized by type, and price.</a:t>
            </a:r>
            <a:endParaRPr b="0" i="0" sz="1750" u="none" cap="none" strike="noStrike"/>
          </a:p>
        </p:txBody>
      </p:sp>
      <p:sp>
        <p:nvSpPr>
          <p:cNvPr id="154" name="Google Shape;154;p5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Search Functionality</a:t>
            </a:r>
            <a:endParaRPr b="0" i="0" sz="2200" u="none" cap="none" strike="noStrike"/>
          </a:p>
        </p:txBody>
      </p:sp>
      <p:sp>
        <p:nvSpPr>
          <p:cNvPr id="155" name="Google Shape;155;p5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Quickly and easily find specific products using a powerful search bar.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9880" y="1242060"/>
            <a:ext cx="2834640" cy="574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Login</a:t>
            </a:r>
            <a:endParaRPr b="0" i="0" sz="445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can log into our app easily by your email and password.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4170" y="1226820"/>
            <a:ext cx="2766060" cy="577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Forget Password</a:t>
            </a:r>
            <a:endParaRPr b="0" i="0" sz="44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793790" y="414873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And if you forget your password , we will help you to update it.</a:t>
            </a:r>
            <a:endParaRPr b="0" i="0" sz="175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 will enter your email and we will send you to change your password.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1310" y="1211580"/>
            <a:ext cx="2811780" cy="580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Register</a:t>
            </a:r>
            <a:endParaRPr b="0" i="0" sz="44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And if you don't have an email we will help you to create one easily.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683657" y="537448"/>
            <a:ext cx="6496169" cy="610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Medium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Interface and Navigation</a:t>
            </a:r>
            <a:endParaRPr b="0" i="0" sz="3800" u="none" cap="none" strike="noStrike"/>
          </a:p>
        </p:txBody>
      </p:sp>
      <p:pic>
        <p:nvPicPr>
          <p:cNvPr descr="preencoded.png" id="191" name="Google Shape;1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57" y="1440894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 Medium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Home Screen</a:t>
            </a:r>
            <a:endParaRPr b="0" i="0" sz="1900" u="none" cap="none" strike="noStrike"/>
          </a:p>
        </p:txBody>
      </p:sp>
      <p:sp>
        <p:nvSpPr>
          <p:cNvPr id="193" name="Google Shape;193;p9"/>
          <p:cNvSpPr/>
          <p:nvPr/>
        </p:nvSpPr>
        <p:spPr>
          <a:xfrm>
            <a:off x="1953339" y="2058472"/>
            <a:ext cx="6507004" cy="625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Displays personalized recommendations, featured products, and ongoing promotions.</a:t>
            </a:r>
            <a:endParaRPr b="0" i="0" sz="1500" u="none" cap="none" strike="noStrike"/>
          </a:p>
        </p:txBody>
      </p:sp>
      <p:pic>
        <p:nvPicPr>
          <p:cNvPr descr="preencoded.png" id="194" name="Google Shape;1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57" y="3003709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 Medium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Categories</a:t>
            </a:r>
            <a:endParaRPr b="0" i="0" sz="1900" u="none" cap="none" strike="noStrike"/>
          </a:p>
        </p:txBody>
      </p:sp>
      <p:sp>
        <p:nvSpPr>
          <p:cNvPr id="196" name="Google Shape;196;p9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rowse products by category, including shoes, men, women children, and more.</a:t>
            </a:r>
            <a:endParaRPr b="0" i="0" sz="1500" u="none" cap="none" strike="noStrike"/>
          </a:p>
        </p:txBody>
      </p:sp>
      <p:pic>
        <p:nvPicPr>
          <p:cNvPr descr="preencoded.png" id="197" name="Google Shape;1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657" y="4566523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 Medium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Search</a:t>
            </a:r>
            <a:endParaRPr b="0" i="0" sz="190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Quickly find specific products using a search bar with auto-suggestions.</a:t>
            </a:r>
            <a:endParaRPr b="0" i="0" sz="1500" u="none" cap="none" strike="noStrike"/>
          </a:p>
        </p:txBody>
      </p:sp>
      <p:pic>
        <p:nvPicPr>
          <p:cNvPr descr="preencoded.png" id="200" name="Google Shape;20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657" y="6129338"/>
            <a:ext cx="976670" cy="15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 Medium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Account</a:t>
            </a:r>
            <a:endParaRPr b="0" i="0" sz="190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Manage your profile, orders, payment methods.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2024-10-11T21:00:00Z</dcterms:created>
  <dc:creator>PptxGenJS</dc:creator>
</cp:coreProperties>
</file>